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0"/>
  </p:notesMasterIdLst>
  <p:handoutMasterIdLst>
    <p:handoutMasterId r:id="rId11"/>
  </p:handoutMasterIdLst>
  <p:sldIdLst>
    <p:sldId id="268" r:id="rId5"/>
    <p:sldId id="269" r:id="rId6"/>
    <p:sldId id="271" r:id="rId7"/>
    <p:sldId id="272" r:id="rId8"/>
    <p:sldId id="274" r:id="rId9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 varScale="1">
        <p:scale>
          <a:sx n="85" d="100"/>
          <a:sy n="85" d="100"/>
        </p:scale>
        <p:origin x="36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9AC425-37DD-4DE6-9374-2B3171A03EC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2020-06-05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6B38DA-7DC6-46EF-A151-7229D6829FAC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2F7FBCA-4BE8-4FB5-91BD-69C6AC6BDB5D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544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 rtlCol="0"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BE52AD8-9E16-460D-9BF2-19D8EE6F5621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0822D6-6979-4B4D-B9D3-A3A2951AAA03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C813FE-CE94-4F14-92C7-F5C859F5E2EC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dirty="0"/>
              <a:t>마스터 텍스트 스타일을 편집하려면 클릭</a:t>
            </a:r>
          </a:p>
          <a:p>
            <a:pPr lvl="1" rtl="0"/>
            <a:r>
              <a:rPr lang="ko-KR" altLang="en-US" noProof="0" dirty="0"/>
              <a:t>두 번째 수준</a:t>
            </a:r>
          </a:p>
          <a:p>
            <a:pPr lvl="2" rtl="0"/>
            <a:r>
              <a:rPr lang="ko-KR" altLang="en-US" noProof="0" dirty="0"/>
              <a:t>세 번째 수준</a:t>
            </a:r>
          </a:p>
          <a:p>
            <a:pPr lvl="3" rtl="0"/>
            <a:r>
              <a:rPr lang="ko-KR" altLang="en-US" noProof="0" dirty="0"/>
              <a:t>네 번째 수준</a:t>
            </a:r>
          </a:p>
          <a:p>
            <a:pPr lvl="4" rtl="0"/>
            <a:r>
              <a:rPr lang="ko-KR" altLang="en-US" noProof="0" dirty="0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4E490E3-2B5D-4A2C-A159-D159A981B0EF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5507609-DFF2-43AA-99F8-A045C666B51A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3BB51C-9EBD-4303-B26E-D7E156C27971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4B9598E-A598-46E7-AC70-8B368E981959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FD3AE-0692-4D97-8E69-C3E6E41A0670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695E42-1479-45F2-B361-1BD061CF1B33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9B1BCD3-03D9-4702-B3A9-ECB2F79BDABA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rtlCol="0"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2B5352-2304-4261-BC17-8C9BF104BD09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5525A20-7A93-44ED-962D-1081EEAE8987}" type="datetime1">
              <a:rPr lang="ko-KR" altLang="en-US" smtClean="0"/>
              <a:pPr/>
              <a:t>2020-06-05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w579/-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책 페이지 클로즈업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40" r="9545"/>
          <a:stretch/>
        </p:blipFill>
        <p:spPr>
          <a:xfrm>
            <a:off x="452761" y="10"/>
            <a:ext cx="5643239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126" y="322730"/>
            <a:ext cx="4814004" cy="5392270"/>
          </a:xfrm>
        </p:spPr>
        <p:txBody>
          <a:bodyPr rtlCol="0">
            <a:normAutofit/>
          </a:bodyPr>
          <a:lstStyle/>
          <a:p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개인용 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diary</a:t>
            </a:r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만들기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36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6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기능설명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endParaRPr lang="en-US" altLang="ko-KR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프로그램실행시 회원가입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비밀번호수정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종료 기능이 먼저 보인다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 기능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개인용 다이어리이기 때문에 처음 프로그램실행시 회원가입을 하고 로그인을 하여 사용한다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(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단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회원가입을 해서 로그인하는 이유는 단지 보안을 위해 사용하는 것이고 </a:t>
            </a:r>
            <a:r>
              <a:rPr lang="ko-KR" altLang="en-US" sz="3200" dirty="0" err="1">
                <a:latin typeface="휴먼편지체" panose="02030504000101010101" pitchFamily="18" charset="-127"/>
                <a:ea typeface="휴먼편지체" panose="02030504000101010101" pitchFamily="18" charset="-127"/>
              </a:rPr>
              <a:t>여러명이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아닌 개인용이기 때문에 한 명이 회원가입을 하여 사용하고있으면 지금 사용자가 탈퇴하기 전 까지 다른 사람이 회원가입 할 수 없다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.)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 시 이름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생년월일을 이용하여 가입한다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로그인은 회원가입 땐 쓴 이름이 아이디 생년월일이 비밀번호가 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(ex) id=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김철수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password=20200522)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비밀번호를 수정하는 기능이   존재한다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258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로그인을 하지않으면 다이어리 기능을 이용할 수 없다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 후 다이어리 생성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날짜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날씨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내용을 기입하여 다이어리를 쓴다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다이어리생성 날짜는 중복되지않는다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 검색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검색 하고 싶은 내용의 </a:t>
            </a:r>
            <a:r>
              <a:rPr lang="ko-KR" altLang="en-US" sz="3200" dirty="0" err="1">
                <a:latin typeface="휴먼편지체" panose="02030504000101010101" pitchFamily="18" charset="-127"/>
                <a:ea typeface="휴먼편지체" panose="02030504000101010101" pitchFamily="18" charset="-127"/>
              </a:rPr>
              <a:t>날짜입력하여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그 날짜에 맞는 다이어리 내용 검색하기 </a:t>
            </a:r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제일 즐겨 찾는 다이어리내용 보는 기능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검색을 많이 한 다이어리를 뜻한다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215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 내용 수정 및 삭제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수정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삭제 하고 싶은 날짜를 입력하고 그 날짜에 쓴 다이어리내용이 실행창에 출력된다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수정하고 싶다면 다이어리의 내용은 처음부터 </a:t>
            </a:r>
            <a:r>
              <a:rPr lang="ko-KR" altLang="en-US" sz="3200">
                <a:latin typeface="휴먼편지체" panose="02030504000101010101" pitchFamily="18" charset="-127"/>
                <a:ea typeface="휴먼편지체" panose="02030504000101010101" pitchFamily="18" charset="-127"/>
              </a:rPr>
              <a:t>다시 입력해야 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삭제는 출력된 내용을 보고 삭제하고 싶은 지 여부를 한 번 더 물어본다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생성한 다이어리 내용을 전체보기 기능이 존재한다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</a:p>
          <a:p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021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en-US" altLang="ko-KR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en-US" altLang="ko-KR" sz="5400" dirty="0" err="1">
                <a:latin typeface="휴먼편지체" panose="02030504000101010101" pitchFamily="18" charset="-127"/>
                <a:ea typeface="휴먼편지체" panose="02030504000101010101" pitchFamily="18" charset="-127"/>
              </a:rPr>
              <a:t>Github</a:t>
            </a:r>
            <a:r>
              <a:rPr lang="en-US" altLang="ko-KR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Link</a:t>
            </a:r>
            <a:endParaRPr lang="ko-KR" altLang="en-US" sz="54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  <a:hlinkClick r:id="rId3"/>
              </a:rPr>
              <a:t> https://github.com/wsw579/-</a:t>
            </a:r>
            <a:endParaRPr lang="ko-KR" altLang="en-US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3165029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38_TF67347921.potx" id="{9AFBC19A-10A6-4B13-AFDD-5B0E2B5B9488}" vid="{1F0A8216-F0AF-4D8D-8BEF-BDC8151734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C17B96-44E1-4D27-8275-49488FA5EBD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보기 디자인</Template>
  <TotalTime>0</TotalTime>
  <Words>216</Words>
  <Application>Microsoft Office PowerPoint</Application>
  <PresentationFormat>와이드스크린</PresentationFormat>
  <Paragraphs>19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휴먼편지체</vt:lpstr>
      <vt:lpstr>Arial</vt:lpstr>
      <vt:lpstr>Calibri</vt:lpstr>
      <vt:lpstr>Wingdings 2</vt:lpstr>
      <vt:lpstr>보기</vt:lpstr>
      <vt:lpstr>개인용  diary만들기  -&gt; 프로그램 기능설명  </vt:lpstr>
      <vt:lpstr>프로그램 기능</vt:lpstr>
      <vt:lpstr>프로그램 기능</vt:lpstr>
      <vt:lpstr>프로그램 기능</vt:lpstr>
      <vt:lpstr>-&gt; Github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2020-05-21T15:13:58Z</dcterms:created>
  <dcterms:modified xsi:type="dcterms:W3CDTF">2020-06-05T06:56:26Z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